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3" r:id="rId15"/>
    <p:sldId id="271" r:id="rId16"/>
    <p:sldId id="282" r:id="rId17"/>
    <p:sldId id="272" r:id="rId18"/>
    <p:sldId id="275" r:id="rId19"/>
    <p:sldId id="276" r:id="rId20"/>
    <p:sldId id="280" r:id="rId21"/>
    <p:sldId id="281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21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7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5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23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72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98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7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36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38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85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13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798F7-33B2-461E-A6FC-2375847E8CD1}" type="datetimeFigureOut">
              <a:rPr lang="ru-RU" smtClean="0"/>
              <a:t>31.05.2015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8350-EEE6-4E64-8035-6349147687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35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8"/>
            <a:ext cx="7092280" cy="36004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B050"/>
                </a:solidFill>
              </a:rPr>
              <a:t>Проект 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« На лесной проталинке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Рос цветочек маленький…»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573016"/>
            <a:ext cx="5616624" cy="20657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Автор: Пасынкова Н.П.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" y="3428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70609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Лепка « Подснежники»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6" y="887791"/>
            <a:ext cx="3515883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33" y="887791"/>
            <a:ext cx="3515883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59" y="3645024"/>
            <a:ext cx="3495153" cy="2621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50" y="3645024"/>
            <a:ext cx="3527477" cy="26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418058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B050"/>
                </a:solidFill>
              </a:rPr>
              <a:t>                     Лепка « Одуванчики, одуванчики»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" y="908720"/>
            <a:ext cx="4128459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64931"/>
            <a:ext cx="4800534" cy="3600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9327"/>
            <a:ext cx="2448272" cy="26701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01" y="620688"/>
            <a:ext cx="2889218" cy="24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000"/>
                </a:solidFill>
              </a:rPr>
              <a:t>Совместная деятельность</a:t>
            </a:r>
            <a:br>
              <a:rPr lang="ru-RU" sz="3200" dirty="0" smtClean="0">
                <a:solidFill>
                  <a:srgbClr val="008000"/>
                </a:solidFill>
              </a:rPr>
            </a:br>
            <a:r>
              <a:rPr lang="ru-RU" sz="3200" dirty="0" smtClean="0">
                <a:solidFill>
                  <a:srgbClr val="008000"/>
                </a:solidFill>
              </a:rPr>
              <a:t>Рисование « Золотой луг»</a:t>
            </a:r>
            <a:endParaRPr lang="ru-RU" sz="3200" dirty="0">
              <a:solidFill>
                <a:srgbClr val="008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" y="2060848"/>
            <a:ext cx="4470917" cy="3353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32" y="2081258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" y="2526"/>
            <a:ext cx="9160480" cy="6954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620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Рисование « Тюльпанов»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7" y="592265"/>
            <a:ext cx="4187955" cy="3140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592264"/>
            <a:ext cx="4187953" cy="31409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5" y="3798022"/>
            <a:ext cx="4187955" cy="31409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793753"/>
            <a:ext cx="4193648" cy="31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5921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8000"/>
                </a:solidFill>
              </a:rPr>
              <a:t>Аппликация Гиацинт</a:t>
            </a:r>
            <a:endParaRPr lang="ru-RU" sz="2800" dirty="0">
              <a:solidFill>
                <a:srgbClr val="008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744416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01614"/>
            <a:ext cx="3734943" cy="2801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3803915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09" y="3645024"/>
            <a:ext cx="380391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5921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8000"/>
                </a:solidFill>
              </a:rPr>
              <a:t>Дидактическая игра « Сложи цветок»</a:t>
            </a:r>
            <a:endParaRPr lang="ru-RU" sz="2800" dirty="0">
              <a:solidFill>
                <a:srgbClr val="008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1" y="618665"/>
            <a:ext cx="3734943" cy="2801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1745"/>
            <a:ext cx="4007350" cy="2828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96" y="3510700"/>
            <a:ext cx="4498349" cy="33737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872"/>
            <a:ext cx="38798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87208" cy="7647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Опыт « Нужна ли вода цветам?»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0" y="654164"/>
            <a:ext cx="3995936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08" y="654164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0" y="3717032"/>
            <a:ext cx="399593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1"/>
            <a:ext cx="4013836" cy="301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64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984776" cy="64807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8000"/>
                </a:solidFill>
              </a:rPr>
              <a:t>Совместное творчество родителей с детьми</a:t>
            </a:r>
            <a:endParaRPr lang="ru-RU" sz="3200" dirty="0">
              <a:solidFill>
                <a:srgbClr val="008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" y="919096"/>
            <a:ext cx="4436006" cy="5914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86" y="922414"/>
            <a:ext cx="4431028" cy="59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5" y="3512480"/>
            <a:ext cx="4320711" cy="3240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22" y="139578"/>
            <a:ext cx="4385895" cy="3289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2" y="56096"/>
            <a:ext cx="2592288" cy="345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36" y="3418246"/>
            <a:ext cx="3465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2" y="506194"/>
            <a:ext cx="4407954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34" y="506194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80920" cy="3456384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00B050"/>
                </a:solidFill>
              </a:rPr>
              <a:t>Цель проекта:</a:t>
            </a:r>
            <a:br>
              <a:rPr lang="ru-RU" u="sng" dirty="0" smtClean="0">
                <a:solidFill>
                  <a:srgbClr val="00B050"/>
                </a:solidFill>
              </a:rPr>
            </a:br>
            <a:r>
              <a:rPr lang="ru-RU" u="sng" dirty="0" smtClean="0">
                <a:solidFill>
                  <a:srgbClr val="00B050"/>
                </a:solidFill>
              </a:rPr>
              <a:t/>
            </a:r>
            <a:br>
              <a:rPr lang="ru-RU" u="sng" dirty="0" smtClean="0">
                <a:solidFill>
                  <a:srgbClr val="00B05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Формирование представлений о ранних цветах – первоцветах. Познакомить  детей с разнообразием </a:t>
            </a:r>
            <a:br>
              <a:rPr lang="ru-RU" sz="2700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цветов, их строением, условиями, необходимыми</a:t>
            </a:r>
            <a:br>
              <a:rPr lang="ru-RU" sz="2700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 для их роста. Воспитывать интерес к познанию окружающего мира</a:t>
            </a:r>
            <a:endParaRPr lang="ru-RU" sz="27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6"/>
            <a:ext cx="5544616" cy="5256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Нечай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Миланы</a:t>
            </a:r>
            <a:endParaRPr lang="ru-RU" sz="2400" b="1" i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Прониной Евы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Чарномской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Арианы</a:t>
            </a:r>
            <a:endParaRPr lang="ru-RU" sz="2400" b="1" i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Коротких Ани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Тулаева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Димы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Цыплаковой Марики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Смычек Акулины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Горбанёва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Димы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Мишариной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Оли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Комарецкого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Ромы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Бесединой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Даши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Есина Саши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Семье </a:t>
            </a:r>
            <a:r>
              <a:rPr lang="ru-RU" sz="24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Шевердовой</a:t>
            </a:r>
            <a:r>
              <a:rPr lang="ru-RU" sz="24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Маши</a:t>
            </a:r>
            <a:endParaRPr lang="ru-RU" sz="24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883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7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8580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latin typeface="+mn-lt"/>
              </a:rPr>
              <a:t/>
            </a:r>
            <a:br>
              <a:rPr lang="ru-RU" sz="1400" b="1" dirty="0">
                <a:latin typeface="+mn-lt"/>
              </a:rPr>
            </a:br>
            <a:r>
              <a:rPr lang="ru-RU" sz="1400" b="1" dirty="0" smtClean="0">
                <a:latin typeface="+mn-lt"/>
              </a:rPr>
              <a:t>                                                                       </a:t>
            </a:r>
            <a:r>
              <a:rPr lang="ru-RU" sz="2400" b="1" u="sng" dirty="0" smtClean="0">
                <a:solidFill>
                  <a:srgbClr val="FF0000"/>
                </a:solidFill>
                <a:latin typeface="+mn-lt"/>
              </a:rPr>
              <a:t>Задачи:</a:t>
            </a:r>
            <a:r>
              <a:rPr lang="ru-RU" sz="1400" b="1" dirty="0" smtClean="0">
                <a:latin typeface="+mn-lt"/>
              </a:rPr>
              <a:t/>
            </a:r>
            <a:br>
              <a:rPr lang="ru-RU" sz="1400" b="1" dirty="0" smtClean="0">
                <a:latin typeface="+mn-lt"/>
              </a:rPr>
            </a:br>
            <a:r>
              <a:rPr lang="ru-RU" sz="1500" b="1" dirty="0" smtClean="0">
                <a:solidFill>
                  <a:srgbClr val="7030A0"/>
                </a:solidFill>
                <a:latin typeface="+mn-lt"/>
              </a:rPr>
              <a:t>Социально-коммуникативное развитие</a:t>
            </a:r>
            <a:r>
              <a:rPr lang="ru-RU" sz="1500" b="1" dirty="0">
                <a:latin typeface="+mn-lt"/>
              </a:rPr>
              <a:t/>
            </a:r>
            <a:br>
              <a:rPr lang="ru-RU" sz="1500" b="1" dirty="0">
                <a:latin typeface="+mn-lt"/>
              </a:rPr>
            </a:br>
            <a:r>
              <a:rPr lang="ru-RU" sz="1500" b="1" dirty="0" smtClean="0">
                <a:latin typeface="+mn-lt"/>
              </a:rPr>
              <a:t> Воспитывать бережное отношение к природе, развивать общение и взаимодействие детей со взрослыми и сверстниками, использовать полученные новые знания в самостоятельной игровой деятельности.</a:t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solidFill>
                  <a:srgbClr val="7030A0"/>
                </a:solidFill>
                <a:latin typeface="+mn-lt"/>
              </a:rPr>
              <a:t>Познавательное развитие</a:t>
            </a:r>
            <a:br>
              <a:rPr lang="ru-RU" sz="15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1500" b="1" dirty="0" smtClean="0">
                <a:latin typeface="+mn-lt"/>
              </a:rPr>
              <a:t>Развивать познавательные  интерес детей к цветам первоцветам, формировать исследовательские навыки</a:t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latin typeface="+mn-lt"/>
              </a:rPr>
              <a:t>развивать восприятие, создавая условия для ознакомления детей с условиями роста цветов ( свет, тепло, вода), со свойствами обоняния – ароматом  цветка (сильный, слабый, приятный, резкий, отпугивающий  и т.п) , знакомить детей с цветами, которые растут в ближайшем  окружении (территория детского сада, парк, лес), их строением, учить ухаживать за растениями в природе и группе</a:t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solidFill>
                  <a:srgbClr val="7030A0"/>
                </a:solidFill>
                <a:latin typeface="+mn-lt"/>
              </a:rPr>
              <a:t>Речевое развитие </a:t>
            </a:r>
            <a:r>
              <a:rPr lang="ru-RU" sz="1500" b="1" dirty="0">
                <a:latin typeface="+mn-lt"/>
              </a:rPr>
              <a:t/>
            </a:r>
            <a:br>
              <a:rPr lang="ru-RU" sz="1500" b="1" dirty="0">
                <a:latin typeface="+mn-lt"/>
              </a:rPr>
            </a:br>
            <a:r>
              <a:rPr lang="ru-RU" sz="1500" b="1" dirty="0" smtClean="0">
                <a:latin typeface="+mn-lt"/>
              </a:rPr>
              <a:t>Развивать связанную речь, обогащать словарь детей  на основе обогащения представлений о ближайшем окружении (название знакомых цветов, строение цветка, цветовая гамма цветов и т. д.) , знакомить детей с детской литературой, воспитывать любовь к </a:t>
            </a:r>
            <a:r>
              <a:rPr lang="ru-RU" sz="1500" b="1" dirty="0" err="1" smtClean="0">
                <a:latin typeface="+mn-lt"/>
              </a:rPr>
              <a:t>книге,развивать</a:t>
            </a:r>
            <a:r>
              <a:rPr lang="ru-RU" sz="1500" b="1" dirty="0" smtClean="0">
                <a:latin typeface="+mn-lt"/>
              </a:rPr>
              <a:t> умение читать наизусть стихи о цветах</a:t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solidFill>
                  <a:srgbClr val="7030A0"/>
                </a:solidFill>
                <a:latin typeface="+mn-lt"/>
              </a:rPr>
              <a:t>Художественно-эстетическое развитие.</a:t>
            </a:r>
            <a:r>
              <a:rPr lang="ru-RU" sz="1500" b="1" dirty="0" smtClean="0">
                <a:latin typeface="+mn-lt"/>
              </a:rPr>
              <a:t/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latin typeface="+mn-lt"/>
              </a:rPr>
              <a:t>Формировать у детей проявление эстетического отношения к окружающему миру в разнообразных ситуациях., развивать эстетическое восприятие, эмоциональный отклик на проявление красоты в окружающем мире, изображение его в произведениях искусства и собственных творческих работах,</a:t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latin typeface="+mn-lt"/>
              </a:rPr>
              <a:t>способствовать  реализации самостоятельной творческой деятельности детей</a:t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solidFill>
                  <a:srgbClr val="7030A0"/>
                </a:solidFill>
                <a:latin typeface="+mn-lt"/>
              </a:rPr>
              <a:t>Физическое развитие</a:t>
            </a:r>
            <a:r>
              <a:rPr lang="ru-RU" sz="1500" b="1" dirty="0" smtClean="0">
                <a:latin typeface="+mn-lt"/>
              </a:rPr>
              <a:t/>
            </a:r>
            <a:br>
              <a:rPr lang="ru-RU" sz="1500" b="1" dirty="0" smtClean="0">
                <a:latin typeface="+mn-lt"/>
              </a:rPr>
            </a:br>
            <a:r>
              <a:rPr lang="ru-RU" sz="1500" b="1" dirty="0" smtClean="0">
                <a:latin typeface="+mn-lt"/>
              </a:rPr>
              <a:t>Формировать начальные представления о ценности здорового образа жизни, познакомить  детей с элементарными нормами и правилами безопасного поведения на природе.</a:t>
            </a:r>
            <a:br>
              <a:rPr lang="ru-RU" sz="1500" b="1" dirty="0" smtClean="0">
                <a:latin typeface="+mn-lt"/>
              </a:rPr>
            </a:br>
            <a:endParaRPr lang="ru-RU" sz="1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20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" y="-1769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</a:rPr>
              <a:t>    Наблюдали за первыми цветочками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24744"/>
            <a:ext cx="583264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932"/>
            <a:ext cx="449999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4" y="0"/>
            <a:ext cx="4785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364088" cy="105273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Тюльпаны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24743"/>
            <a:ext cx="5616624" cy="40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"/>
            <a:ext cx="9144000" cy="6856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355160" cy="836712"/>
          </a:xfrm>
        </p:spPr>
        <p:txBody>
          <a:bodyPr/>
          <a:lstStyle/>
          <a:p>
            <a:r>
              <a:rPr lang="ru-RU" dirty="0" smtClean="0">
                <a:solidFill>
                  <a:srgbClr val="008000"/>
                </a:solidFill>
              </a:rPr>
              <a:t>Одуванчики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832698"/>
            <a:ext cx="768085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907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375"/>
            <a:ext cx="5004048" cy="36090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84" y="3595165"/>
            <a:ext cx="5023184" cy="33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7" y="188640"/>
            <a:ext cx="4211069" cy="6244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56" y="188640"/>
            <a:ext cx="4683714" cy="62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93</Words>
  <Application>Microsoft Office PowerPoint</Application>
  <PresentationFormat>Экран (4:3)</PresentationFormat>
  <Paragraphs>28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 « На лесной проталинке Рос цветочек маленький…»</vt:lpstr>
      <vt:lpstr>Цель проекта:  Формирование представлений о ранних цветах – первоцветах. Познакомить  детей с разнообразием  цветов, их строением, условиями, необходимыми  для их роста. Воспитывать интерес к познанию окружающего мира</vt:lpstr>
      <vt:lpstr>                                                                        Задачи: Социально-коммуникативное развитие  Воспитывать бережное отношение к природе, развивать общение и взаимодействие детей со взрослыми и сверстниками, использовать полученные новые знания в самостоятельной игровой деятельности. Познавательное развитие Развивать познавательные  интерес детей к цветам первоцветам, формировать исследовательские навыки развивать восприятие, создавая условия для ознакомления детей с условиями роста цветов ( свет, тепло, вода), со свойствами обоняния – ароматом  цветка (сильный, слабый, приятный, резкий, отпугивающий  и т.п) , знакомить детей с цветами, которые растут в ближайшем  окружении (территория детского сада, парк, лес), их строением, учить ухаживать за растениями в природе и группе Речевое развитие  Развивать связанную речь, обогащать словарь детей  на основе обогащения представлений о ближайшем окружении (название знакомых цветов, строение цветка, цветовая гамма цветов и т. д.) , знакомить детей с детской литературой, воспитывать любовь к книге,развивать умение читать наизусть стихи о цветах Художественно-эстетическое развитие. Формировать у детей проявление эстетического отношения к окружающему миру в разнообразных ситуациях., развивать эстетическое восприятие, эмоциональный отклик на проявление красоты в окружающем мире, изображение его в произведениях искусства и собственных творческих работах, способствовать  реализации самостоятельной творческой деятельности детей Физическое развитие Формировать начальные представления о ценности здорового образа жизни, познакомить  детей с элементарными нормами и правилами безопасного поведения на природе. </vt:lpstr>
      <vt:lpstr>    Наблюдали за первыми цветочками</vt:lpstr>
      <vt:lpstr>Презентация PowerPoint</vt:lpstr>
      <vt:lpstr>Тюльпаны</vt:lpstr>
      <vt:lpstr>Одуванчики</vt:lpstr>
      <vt:lpstr>Презентация PowerPoint</vt:lpstr>
      <vt:lpstr>Презентация PowerPoint</vt:lpstr>
      <vt:lpstr>Лепка « Подснежники»</vt:lpstr>
      <vt:lpstr>                     Лепка « Одуванчики, одуванчики»</vt:lpstr>
      <vt:lpstr>Совместная деятельность Рисование « Золотой луг»</vt:lpstr>
      <vt:lpstr>Рисование « Тюльпанов»</vt:lpstr>
      <vt:lpstr>Аппликация Гиацинт</vt:lpstr>
      <vt:lpstr>Дидактическая игра « Сложи цветок»</vt:lpstr>
      <vt:lpstr>Опыт « Нужна ли вода цветам?»</vt:lpstr>
      <vt:lpstr>Совместное творчество родителей с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 На лесной проталинке Рос цветочек маленький…»</dc:title>
  <dc:creator>ASUS-PC</dc:creator>
  <cp:lastModifiedBy>ASUS-PC</cp:lastModifiedBy>
  <cp:revision>17</cp:revision>
  <dcterms:created xsi:type="dcterms:W3CDTF">2015-05-31T10:43:31Z</dcterms:created>
  <dcterms:modified xsi:type="dcterms:W3CDTF">2015-05-31T14:32:37Z</dcterms:modified>
</cp:coreProperties>
</file>